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56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2" d="100"/>
          <a:sy n="82" d="100"/>
        </p:scale>
        <p:origin x="5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08A66-A379-861F-53E6-9C05769F70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07AA6-AAB7-8DC6-A8B7-A0E1DB49B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28606-65CA-9B58-8158-BC4A828A9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CC7AD-FA00-A86A-3401-36D11F5FD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5532E-694F-0018-261A-250F0325D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9240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4712A-12BC-5FEF-C010-9262F237F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18854-96FC-5B4F-4869-08EEEA4C3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D4C43-64A7-1C3D-E565-0F011BCE7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0DEF7-8DBC-27CC-A0A2-4923BA68E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AC73C-DBA6-0836-E98F-5CF9E0DBE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6336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D473A1-890F-B554-27F4-42CE252792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12F034-E781-B583-9B3D-E5B51C5000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AE15D-0906-F4B6-D960-D07448369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0451F-460A-4DC6-1102-70A91E9A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6107D-2CD9-1961-CB04-7BD33DC7A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7357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7D248-0C22-1934-D162-EBDC5A120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3F4CF-5E15-926D-5141-386DF9F37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374B5-F36F-F9DA-AC2C-35D99C46F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B395E-1FAA-032E-C087-6FA8D36EB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5ECE4-2D1F-7A54-871D-03E2E0798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1157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E6D1A-7261-C6A7-D97B-A01D31D61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D857E-8038-D447-E9A8-E2B3574ED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F2304-9AF2-E0DE-B85F-BAEC01E06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3F903-41C6-2DEA-DAC4-8A05EDED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8E8B0-7C44-E672-FDB9-710302C61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8562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94A7B-8DAD-3EBB-7BFD-68A1EF159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157EF-C55C-7E18-2C3E-9AFC6CCDD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6EC4D0-DDB0-18E9-A3A1-F7A8EE8E6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007FF-79EE-617E-B283-B94603D79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33F4D-F858-6D2B-BC36-4152611CE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30C3AB-2265-7FDC-BC54-0A33FD6AA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510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5645-64EE-C9E0-772A-08A680C20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C875ED-3D20-BB66-11CF-D0DD481A8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44A57A-A0B0-6B04-EE84-185D7E656E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824E08-1F0E-B9DB-7CC5-50A9ED088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E62BE-E2CA-5FA0-3111-345319A68D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BC47E2-88FF-2DB7-FE53-2E8A3B78E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FE5876-E815-F74C-7C9D-CFA9C8432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17F96C-6FAF-6AC4-066A-EBD39CCBE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6757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5D48B-2976-9C3E-38E8-D7877A0C3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7243F2-7264-E5B4-DD83-0728D6A1F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ABFC2D-5206-E6CF-1AFF-0C0949B89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B9C18E-357A-2047-2E51-4B4EB4C5A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684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742F96-D6AB-0D31-4054-B34CFFFD0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CB0909-57ED-EDFC-1295-667CFBA23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757D5-A18D-5EFB-3F6D-52F05AE27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450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05FD8-EB67-B34A-DF67-DBE9D3B37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EE52B-B8F6-99F4-B41C-38F1E5576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E1015-3D00-ED3C-760E-69C84BC77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8157C8-2C81-07B1-B50F-AA893DF60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40F4B0-3A97-94BF-A4D8-9CD060F5F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D595EA-326D-7BA3-3403-5932DEDB1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2068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0AAD0-61EF-68A7-F898-7A66B3CD3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74D09F-C409-8CA2-C3E0-28CCC8CB0F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5EE538-72C3-C1AA-4CA9-721F59BD8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AE8020-AEEC-C1FD-520B-D45162736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42AD0-7C24-5233-59A1-716C48A18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91C86-53C5-32CE-9485-C9FE2B3E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605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11A34-1CC1-D63B-DAA9-FC2A83808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8B631-D5F4-09DC-02EC-C87F9324BA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FA6AE-5AB4-2A62-BA5B-A035C0121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0D9CA-8BC2-4429-93C2-C7F5CA37892F}" type="datetimeFigureOut">
              <a:rPr lang="en-IN" smtClean="0"/>
              <a:t>01-04-2024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3B0C5-B85C-34D2-3432-5762BB9CAA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F5344-1490-361D-D94A-4870BF168E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1BD57-9A39-4B68-BD65-BE073B25E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4623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FA6AAE-0747-86CE-BBFC-18D481C52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165C75-0F38-1AF2-DC4F-AD12FE55BE6C}"/>
              </a:ext>
            </a:extLst>
          </p:cNvPr>
          <p:cNvSpPr txBox="1"/>
          <p:nvPr/>
        </p:nvSpPr>
        <p:spPr>
          <a:xfrm>
            <a:off x="5640354" y="2971800"/>
            <a:ext cx="2645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IN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40B645-14B9-4460-8701-DAB378CF4A28}"/>
              </a:ext>
            </a:extLst>
          </p:cNvPr>
          <p:cNvSpPr txBox="1"/>
          <p:nvPr/>
        </p:nvSpPr>
        <p:spPr>
          <a:xfrm>
            <a:off x="9829800" y="1264298"/>
            <a:ext cx="4072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CHEERLA SHANKAR</a:t>
            </a:r>
          </a:p>
          <a:p>
            <a:r>
              <a:rPr lang="en-US" dirty="0">
                <a:solidFill>
                  <a:schemeClr val="bg1"/>
                </a:solidFill>
              </a:rPr>
              <a:t>22311A12J2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56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5775A0-3F79-0187-BCE4-7E40330E4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28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6C0708-5EA7-E233-BB2A-FC1F165D0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47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4B1429-5F2D-4263-58F9-FDB93E245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724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91907D3-16BB-456E-5ECF-AB13EB937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402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91D4E2-5EDA-A500-2FE2-A2C6DC97E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0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283D06-BD0F-9752-8245-644A9F0A4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14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CF2FB9-261B-0B5B-1884-EA9FD967E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14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3D423E6-D4A6-48A9-BC39-AEDA1472B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121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F7E941-64F6-49A5-F3C3-FDB490234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84136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482F3C-121B-E952-39C7-132C329D4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200"/>
            <a:ext cx="12268200" cy="693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801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BCAB5F-1499-73D2-A75A-66F4459B9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659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chandana vadla</dc:creator>
  <cp:lastModifiedBy>chandana vadla</cp:lastModifiedBy>
  <cp:revision>1</cp:revision>
  <dcterms:created xsi:type="dcterms:W3CDTF">2024-04-01T18:08:38Z</dcterms:created>
  <dcterms:modified xsi:type="dcterms:W3CDTF">2024-04-01T18:08:38Z</dcterms:modified>
</cp:coreProperties>
</file>

<file path=docProps/thumbnail.jpeg>
</file>